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5" r:id="rId4"/>
    <p:sldId id="297" r:id="rId5"/>
    <p:sldId id="300" r:id="rId6"/>
    <p:sldId id="299" r:id="rId7"/>
    <p:sldId id="276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20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24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73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51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24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07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8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5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04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51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608" y="3920647"/>
            <a:ext cx="6901842" cy="1027134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VER PARA CRER OU CRER PARA VER</a:t>
            </a: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JO 9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115343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VERSÍCULO-CHAVE</a:t>
            </a:r>
          </a:p>
          <a:p>
            <a:pPr algn="ctr"/>
            <a:r>
              <a:rPr lang="pt-BR" sz="3200" i="1" dirty="0"/>
              <a:t>“Jesus continuou: Eu vim a este mundo para juízo, a fim de que os que não veem vejam, e os que veem se tornem cegos.” (</a:t>
            </a:r>
            <a:r>
              <a:rPr lang="pt-BR" sz="3200" i="1" dirty="0" err="1"/>
              <a:t>Jo</a:t>
            </a:r>
            <a:r>
              <a:rPr lang="pt-BR" sz="3200" i="1" dirty="0"/>
              <a:t> 9.39)</a:t>
            </a:r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608" y="3920647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Alvo da Lição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380388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Ao estudar esta lição, você vai cientificar-se da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autoridade de Jesus</a:t>
            </a:r>
            <a:r>
              <a:rPr lang="pt-BR" sz="3200" dirty="0"/>
              <a:t> tanto nas questões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físicas</a:t>
            </a:r>
            <a:r>
              <a:rPr lang="pt-BR" sz="3200" dirty="0"/>
              <a:t> quanto nas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espirituais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III. A CURA DA CEGUEIRA ESPIRITUAL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9.35-41)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ACBB6E-8171-4E4D-9C9E-50D97425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185"/>
            <a:ext cx="12192000" cy="1731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/>
              <a:t>1. Jesus e o cego (9.35-39)</a:t>
            </a:r>
          </a:p>
          <a:p>
            <a:pPr algn="just">
              <a:buClr>
                <a:srgbClr val="0000FF"/>
              </a:buClr>
            </a:pPr>
            <a:r>
              <a:rPr lang="pt-BR" sz="3200" dirty="0"/>
              <a:t>Expulso da sinagoga (v. 34), mas encontrado por Jesus (v. 35; 15.18-19).</a:t>
            </a:r>
          </a:p>
          <a:p>
            <a:pPr algn="just">
              <a:buClr>
                <a:srgbClr val="0000FF"/>
              </a:buClr>
            </a:pPr>
            <a:r>
              <a:rPr lang="pt-BR" sz="3200" dirty="0"/>
              <a:t>O </a:t>
            </a:r>
            <a:r>
              <a:rPr lang="pt-BR" sz="3200" b="1" u="sng" dirty="0"/>
              <a:t>desafio</a:t>
            </a:r>
            <a:r>
              <a:rPr lang="pt-BR" sz="3200" dirty="0"/>
              <a:t> de crer em Jesus: </a:t>
            </a:r>
            <a:r>
              <a:rPr lang="pt-BR" sz="3200" i="1" dirty="0"/>
              <a:t>“Você crê no </a:t>
            </a:r>
            <a:r>
              <a:rPr lang="pt-BR" sz="3200" b="1" i="1" dirty="0">
                <a:solidFill>
                  <a:srgbClr val="FF0000"/>
                </a:solidFill>
              </a:rPr>
              <a:t>Filho do Homem</a:t>
            </a:r>
            <a:r>
              <a:rPr lang="pt-BR" sz="3200" i="1" dirty="0"/>
              <a:t>?” </a:t>
            </a:r>
            <a:r>
              <a:rPr lang="pt-BR" sz="3200" dirty="0"/>
              <a:t>(v. 35).</a:t>
            </a:r>
          </a:p>
          <a:p>
            <a:pPr marL="0" indent="0" algn="just">
              <a:buNone/>
            </a:pP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B227BF0-6737-4AE9-86F1-220F5760B978}"/>
              </a:ext>
            </a:extLst>
          </p:cNvPr>
          <p:cNvSpPr/>
          <p:nvPr/>
        </p:nvSpPr>
        <p:spPr>
          <a:xfrm>
            <a:off x="6376416" y="3787616"/>
            <a:ext cx="2036064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Advogado (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12.8)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7DB60A1-2CD2-40DB-9D1D-495B0E72693C}"/>
              </a:ext>
            </a:extLst>
          </p:cNvPr>
          <p:cNvSpPr/>
          <p:nvPr/>
        </p:nvSpPr>
        <p:spPr>
          <a:xfrm>
            <a:off x="8656320" y="3772038"/>
            <a:ext cx="1889760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Juiz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5.27)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A22B5CE4-A290-49A6-A348-34C97EE70D6B}"/>
              </a:ext>
            </a:extLst>
          </p:cNvPr>
          <p:cNvSpPr/>
          <p:nvPr/>
        </p:nvSpPr>
        <p:spPr>
          <a:xfrm>
            <a:off x="7394448" y="3404616"/>
            <a:ext cx="152400" cy="3430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C936183D-EF8C-4BAF-AFA1-D50D99717720}"/>
              </a:ext>
            </a:extLst>
          </p:cNvPr>
          <p:cNvSpPr/>
          <p:nvPr/>
        </p:nvSpPr>
        <p:spPr>
          <a:xfrm>
            <a:off x="9265920" y="3398520"/>
            <a:ext cx="152400" cy="3430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55D57E-7560-41B2-9E52-E56BA4B22059}"/>
              </a:ext>
            </a:extLst>
          </p:cNvPr>
          <p:cNvSpPr txBox="1"/>
          <p:nvPr/>
        </p:nvSpPr>
        <p:spPr>
          <a:xfrm>
            <a:off x="1158240" y="5686640"/>
            <a:ext cx="1004620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cs typeface="Arial" panose="020B0604020202020204" pitchFamily="34" charset="0"/>
              </a:rPr>
              <a:t>Em relação a Cristo, ninguém fica indiferente: ou a pessoa crê e é salva por ele, ou não crê (</a:t>
            </a:r>
            <a:r>
              <a:rPr lang="pt-BR" sz="3200" i="1" dirty="0" err="1">
                <a:cs typeface="Arial" panose="020B0604020202020204" pitchFamily="34" charset="0"/>
              </a:rPr>
              <a:t>Lc</a:t>
            </a:r>
            <a:r>
              <a:rPr lang="pt-BR" sz="3200" i="1" dirty="0">
                <a:cs typeface="Arial" panose="020B0604020202020204" pitchFamily="34" charset="0"/>
              </a:rPr>
              <a:t> 11.23; Mc 16.16).</a:t>
            </a:r>
          </a:p>
        </p:txBody>
      </p:sp>
    </p:spTree>
    <p:extLst>
      <p:ext uri="{BB962C8B-B14F-4D97-AF65-F5344CB8AC3E}">
        <p14:creationId xmlns:p14="http://schemas.microsoft.com/office/powerpoint/2010/main" val="42338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III. A CURA DA CEGUEIRA ESPIRITUAL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9.35-41)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ACBB6E-8171-4E4D-9C9E-50D97425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184"/>
            <a:ext cx="12192000" cy="26578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/>
              <a:t>1. Jesus e o cego (9.35-39)</a:t>
            </a:r>
          </a:p>
          <a:p>
            <a:pPr algn="just">
              <a:buClr>
                <a:srgbClr val="0000FF"/>
              </a:buClr>
            </a:pPr>
            <a:r>
              <a:rPr lang="pt-BR" sz="3200" dirty="0"/>
              <a:t>O momento mais importante: a cura da </a:t>
            </a:r>
            <a:r>
              <a:rPr lang="pt-BR" sz="3200" b="1" dirty="0">
                <a:solidFill>
                  <a:srgbClr val="FF0000"/>
                </a:solidFill>
              </a:rPr>
              <a:t>cegueira física</a:t>
            </a:r>
            <a:r>
              <a:rPr lang="pt-BR" sz="3200" dirty="0"/>
              <a:t> (v. 7) ou da </a:t>
            </a:r>
            <a:r>
              <a:rPr lang="pt-BR" sz="3200" b="1" dirty="0">
                <a:solidFill>
                  <a:srgbClr val="FF0000"/>
                </a:solidFill>
              </a:rPr>
              <a:t>cegueira espiritual </a:t>
            </a:r>
            <a:r>
              <a:rPr lang="pt-BR" sz="3200" dirty="0"/>
              <a:t>(v. 37)?</a:t>
            </a:r>
          </a:p>
          <a:p>
            <a:pPr algn="just">
              <a:buClr>
                <a:srgbClr val="0000FF"/>
              </a:buClr>
            </a:pPr>
            <a:r>
              <a:rPr lang="pt-BR" sz="3200" dirty="0"/>
              <a:t>A </a:t>
            </a:r>
            <a:r>
              <a:rPr lang="pt-BR" sz="3200" b="1" u="sng" dirty="0"/>
              <a:t>resposta</a:t>
            </a:r>
            <a:r>
              <a:rPr lang="pt-BR" sz="3200" dirty="0"/>
              <a:t> do homem: </a:t>
            </a:r>
            <a:r>
              <a:rPr lang="pt-BR" sz="3200" i="1" dirty="0"/>
              <a:t>“Creio, Senhor” </a:t>
            </a:r>
            <a:r>
              <a:rPr lang="pt-BR" sz="3200" dirty="0"/>
              <a:t>(v. 38).</a:t>
            </a:r>
          </a:p>
          <a:p>
            <a:pPr algn="just">
              <a:buClr>
                <a:srgbClr val="0000FF"/>
              </a:buClr>
            </a:pPr>
            <a:r>
              <a:rPr lang="pt-BR" sz="3200" dirty="0"/>
              <a:t>A </a:t>
            </a:r>
            <a:r>
              <a:rPr lang="pt-BR" sz="3200" b="1" u="sng" dirty="0"/>
              <a:t>atitude</a:t>
            </a:r>
            <a:r>
              <a:rPr lang="pt-BR" sz="3200" dirty="0"/>
              <a:t> do homem: </a:t>
            </a:r>
            <a:r>
              <a:rPr lang="pt-BR" sz="3200" i="1" dirty="0"/>
              <a:t>“e o adorou”</a:t>
            </a:r>
            <a:r>
              <a:rPr lang="pt-BR" sz="3200" dirty="0"/>
              <a:t> (v. 38; </a:t>
            </a:r>
            <a:r>
              <a:rPr lang="pt-BR" sz="3200" dirty="0" err="1"/>
              <a:t>Mt</a:t>
            </a:r>
            <a:r>
              <a:rPr lang="pt-BR" sz="3200" dirty="0"/>
              <a:t> 7.21).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55D57E-7560-41B2-9E52-E56BA4B22059}"/>
              </a:ext>
            </a:extLst>
          </p:cNvPr>
          <p:cNvSpPr txBox="1"/>
          <p:nvPr/>
        </p:nvSpPr>
        <p:spPr>
          <a:xfrm>
            <a:off x="1158240" y="5686640"/>
            <a:ext cx="1004620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cs typeface="Arial" panose="020B0604020202020204" pitchFamily="34" charset="0"/>
              </a:rPr>
              <a:t>Em relação a Cristo, ninguém fica indiferente: ou a pessoa crê e é salva por ele, ou não crê (</a:t>
            </a:r>
            <a:r>
              <a:rPr lang="pt-BR" sz="3200" i="1" dirty="0" err="1">
                <a:cs typeface="Arial" panose="020B0604020202020204" pitchFamily="34" charset="0"/>
              </a:rPr>
              <a:t>Lc</a:t>
            </a:r>
            <a:r>
              <a:rPr lang="pt-BR" sz="3200" i="1" dirty="0">
                <a:cs typeface="Arial" panose="020B0604020202020204" pitchFamily="34" charset="0"/>
              </a:rPr>
              <a:t> 11.23; Mc 16.16).</a:t>
            </a:r>
          </a:p>
        </p:txBody>
      </p:sp>
    </p:spTree>
    <p:extLst>
      <p:ext uri="{BB962C8B-B14F-4D97-AF65-F5344CB8AC3E}">
        <p14:creationId xmlns:p14="http://schemas.microsoft.com/office/powerpoint/2010/main" val="21823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III. A CURA DA CEGUEIRA ESPIRITUAL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9.35-41)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ACBB6E-8171-4E4D-9C9E-50D97425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1001"/>
            <a:ext cx="12192000" cy="2235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/>
              <a:t>2. Jesus e os fariseus (9.40-41)</a:t>
            </a:r>
          </a:p>
          <a:p>
            <a:pPr algn="just">
              <a:buClr>
                <a:srgbClr val="0000FF"/>
              </a:buClr>
            </a:pPr>
            <a:r>
              <a:rPr lang="pt-BR" sz="3200" dirty="0"/>
              <a:t>A prepotência dos fariseus e a cegueira espiritual deles (v. 40). </a:t>
            </a:r>
          </a:p>
          <a:p>
            <a:pPr algn="just">
              <a:buClr>
                <a:srgbClr val="0000FF"/>
              </a:buClr>
            </a:pPr>
            <a:r>
              <a:rPr lang="pt-BR" sz="3200" dirty="0"/>
              <a:t>O homem curado era um cego que acreditou em Jesus e passou a ver.</a:t>
            </a:r>
          </a:p>
          <a:p>
            <a:pPr algn="just">
              <a:buClr>
                <a:srgbClr val="0000FF"/>
              </a:buClr>
            </a:pPr>
            <a:r>
              <a:rPr lang="pt-BR" sz="3200" dirty="0"/>
              <a:t> Os fariseus eram cegos que acreditavam enxergar Deus (v. 41).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E7AC2D-BC35-42CC-BAD0-93635EFF3448}"/>
              </a:ext>
            </a:extLst>
          </p:cNvPr>
          <p:cNvSpPr txBox="1"/>
          <p:nvPr/>
        </p:nvSpPr>
        <p:spPr>
          <a:xfrm>
            <a:off x="0" y="4728382"/>
            <a:ext cx="12192000" cy="206210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3200" i="1" dirty="0">
                <a:solidFill>
                  <a:schemeClr val="bg1"/>
                </a:solidFill>
              </a:rPr>
              <a:t>Jesus é a luz que faz com que pessoas deixem de viver em trevas e sejam iluminadas, enxergando as verdades espirituais do reino de Deus. Mas para aqueles que acham que podem ver por conta própria, Cristo é mensagem de julgamento para a condenação.</a:t>
            </a:r>
          </a:p>
        </p:txBody>
      </p:sp>
    </p:spTree>
    <p:extLst>
      <p:ext uri="{BB962C8B-B14F-4D97-AF65-F5344CB8AC3E}">
        <p14:creationId xmlns:p14="http://schemas.microsoft.com/office/powerpoint/2010/main" val="21651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CONCLUSÃO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54001E-F191-40CF-9E6C-E20052185C10}"/>
              </a:ext>
            </a:extLst>
          </p:cNvPr>
          <p:cNvSpPr txBox="1"/>
          <p:nvPr/>
        </p:nvSpPr>
        <p:spPr>
          <a:xfrm>
            <a:off x="1398370" y="4459094"/>
            <a:ext cx="9074558" cy="231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i="1" dirty="0"/>
              <a:t>A síntese principal está nas palavras de Jesus: </a:t>
            </a:r>
            <a:r>
              <a:rPr lang="pt-BR" b="1" i="1" dirty="0"/>
              <a:t>“Eu vim a este mundo para juízo, a fim de que os que não veem vejam, e os que veem se tornem cegos”</a:t>
            </a:r>
            <a:r>
              <a:rPr lang="pt-BR" i="1" dirty="0"/>
              <a:t> (v. 39).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026A0F1-C219-4345-8E61-B2916C56E427}"/>
              </a:ext>
            </a:extLst>
          </p:cNvPr>
          <p:cNvSpPr/>
          <p:nvPr/>
        </p:nvSpPr>
        <p:spPr>
          <a:xfrm>
            <a:off x="0" y="1873472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Observe o desenvolvimento da compreensão do homem que fora curado: </a:t>
            </a:r>
            <a:r>
              <a:rPr lang="pt-BR" sz="3200" b="1" dirty="0"/>
              <a:t>(1)</a:t>
            </a:r>
            <a:r>
              <a:rPr lang="pt-BR" sz="3200" dirty="0"/>
              <a:t> primeiro ele achou que </a:t>
            </a:r>
            <a:r>
              <a:rPr lang="pt-BR" sz="3200" b="1" dirty="0">
                <a:solidFill>
                  <a:srgbClr val="FF0000"/>
                </a:solidFill>
              </a:rPr>
              <a:t>Jesus era só um homem</a:t>
            </a:r>
            <a:r>
              <a:rPr lang="pt-BR" sz="3200" dirty="0"/>
              <a:t>; </a:t>
            </a:r>
            <a:r>
              <a:rPr lang="pt-BR" sz="3200" b="1" dirty="0"/>
              <a:t>(2)</a:t>
            </a:r>
            <a:r>
              <a:rPr lang="pt-BR" sz="3200" dirty="0"/>
              <a:t> depois ele achou que </a:t>
            </a:r>
            <a:r>
              <a:rPr lang="pt-BR" sz="3200" b="1" dirty="0">
                <a:solidFill>
                  <a:srgbClr val="FF0000"/>
                </a:solidFill>
              </a:rPr>
              <a:t>Jesus era um profeta</a:t>
            </a:r>
            <a:r>
              <a:rPr lang="pt-BR" sz="3200" dirty="0"/>
              <a:t>; </a:t>
            </a:r>
            <a:r>
              <a:rPr lang="pt-BR" sz="3200" b="1" dirty="0"/>
              <a:t>(3)</a:t>
            </a:r>
            <a:r>
              <a:rPr lang="pt-BR" sz="3200" dirty="0"/>
              <a:t> por fim ele reconheceu que </a:t>
            </a:r>
            <a:r>
              <a:rPr lang="pt-BR" sz="3200" b="1" dirty="0">
                <a:solidFill>
                  <a:srgbClr val="FF0000"/>
                </a:solidFill>
              </a:rPr>
              <a:t>Jesus é o Senhor e o Messias </a:t>
            </a:r>
            <a:r>
              <a:rPr lang="pt-BR" sz="3200" dirty="0"/>
              <a:t>prometido no AT.</a:t>
            </a:r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3204</TotalTime>
  <Words>483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Tema do Office</vt:lpstr>
      <vt:lpstr>Apresentação do PowerPoint</vt:lpstr>
      <vt:lpstr>VER PARA CRER OU CRER PARA VER JO 9</vt:lpstr>
      <vt:lpstr>Alvo da Lição</vt:lpstr>
      <vt:lpstr>III. A CURA DA CEGUEIRA ESPIRITUAL (Jo 9.35-41)</vt:lpstr>
      <vt:lpstr>III. A CURA DA CEGUEIRA ESPIRITUAL (Jo 9.35-41)</vt:lpstr>
      <vt:lpstr>III. A CURA DA CEGUEIRA ESPIRITUAL (Jo 9.35-41)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Albert Iglésia</cp:lastModifiedBy>
  <cp:revision>98</cp:revision>
  <dcterms:created xsi:type="dcterms:W3CDTF">2019-05-27T11:22:05Z</dcterms:created>
  <dcterms:modified xsi:type="dcterms:W3CDTF">2020-05-23T01:42:58Z</dcterms:modified>
</cp:coreProperties>
</file>