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5" r:id="rId4"/>
    <p:sldId id="282" r:id="rId5"/>
    <p:sldId id="283" r:id="rId6"/>
    <p:sldId id="288" r:id="rId7"/>
    <p:sldId id="286" r:id="rId8"/>
    <p:sldId id="276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57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150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083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5797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76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590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05/06/2020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88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05/06/2020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935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05/06/2020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0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52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27AE6-FFEA-4D1E-9B17-1306E820EA33}" type="datetimeFigureOut">
              <a:rPr lang="pt-BR" smtClean="0"/>
              <a:pPr/>
              <a:t>05/06/2020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7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27AE6-FFEA-4D1E-9B17-1306E820EA33}" type="datetimeFigureOut">
              <a:rPr lang="pt-BR" smtClean="0"/>
              <a:pPr/>
              <a:t>05/06/2020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8D938-CDC9-4107-A61F-3B547A6FEC7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61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755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O BOM PASTOR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JO 10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0" y="5115343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VERSÍCULO-CHAVE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“Eu sou o bom pastor. O bom pastor dá a vida pelas ovelhas.” (</a:t>
            </a:r>
            <a:r>
              <a:rPr kumimoji="0" lang="pt-BR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</a:t>
            </a:r>
            <a:r>
              <a:rPr kumimoji="0" lang="pt-BR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10.11)</a:t>
            </a:r>
          </a:p>
        </p:txBody>
      </p:sp>
    </p:spTree>
    <p:extLst>
      <p:ext uri="{BB962C8B-B14F-4D97-AF65-F5344CB8AC3E}">
        <p14:creationId xmlns:p14="http://schemas.microsoft.com/office/powerpoint/2010/main" val="319278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4608" y="3920647"/>
            <a:ext cx="6901842" cy="1027134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Alvo da Lição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06705C0-0135-4582-9393-4C35119C9CD2}"/>
              </a:ext>
            </a:extLst>
          </p:cNvPr>
          <p:cNvSpPr txBox="1"/>
          <p:nvPr/>
        </p:nvSpPr>
        <p:spPr>
          <a:xfrm>
            <a:off x="13254" y="5035152"/>
            <a:ext cx="9143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Ao estudar esta lição, você vai descobrir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quão maravilhoso é fazer parte do aprisco do Supremo Pastor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em razão de todo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amor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cuidado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que Ele dispensa às Suas ovelhas.</a:t>
            </a:r>
          </a:p>
        </p:txBody>
      </p:sp>
    </p:spTree>
    <p:extLst>
      <p:ext uri="{BB962C8B-B14F-4D97-AF65-F5344CB8AC3E}">
        <p14:creationId xmlns:p14="http://schemas.microsoft.com/office/powerpoint/2010/main" val="965310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III. DESPREZADO PELAS NÃO OVELHAS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 err="1">
                <a:solidFill>
                  <a:schemeClr val="bg1"/>
                </a:solidFill>
              </a:rPr>
              <a:t>Jo</a:t>
            </a:r>
            <a:r>
              <a:rPr lang="pt-BR" b="1" dirty="0">
                <a:solidFill>
                  <a:schemeClr val="bg1"/>
                </a:solidFill>
              </a:rPr>
              <a:t> 10.22-25)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77758"/>
            <a:ext cx="914399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judeus novamente questionaram Jesus (v. 24). 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 objetivo era interpelá-lo e encontrar nele motivo para o prender.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Jesus só tinha dito abertamente ser o Messias para a samaritana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4.26), mas deu indicações sobre quem ele de fato era (v. 25).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 que certas pessoas não creram (v. 26)?</a:t>
            </a:r>
          </a:p>
        </p:txBody>
      </p:sp>
    </p:spTree>
    <p:extLst>
      <p:ext uri="{BB962C8B-B14F-4D97-AF65-F5344CB8AC3E}">
        <p14:creationId xmlns:p14="http://schemas.microsoft.com/office/powerpoint/2010/main" val="54273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IV. PROTETOR DE SUAS OVELHAS</a:t>
            </a:r>
            <a:br>
              <a:rPr lang="pt-BR" b="1" dirty="0">
                <a:solidFill>
                  <a:schemeClr val="bg1"/>
                </a:solidFill>
              </a:rPr>
            </a:br>
            <a:r>
              <a:rPr lang="pt-BR" b="1" dirty="0">
                <a:solidFill>
                  <a:schemeClr val="bg1"/>
                </a:solidFill>
              </a:rPr>
              <a:t>(</a:t>
            </a:r>
            <a:r>
              <a:rPr lang="pt-BR" b="1" dirty="0" err="1">
                <a:solidFill>
                  <a:schemeClr val="bg1"/>
                </a:solidFill>
              </a:rPr>
              <a:t>Jo</a:t>
            </a:r>
            <a:r>
              <a:rPr lang="pt-BR" b="1" dirty="0">
                <a:solidFill>
                  <a:schemeClr val="bg1"/>
                </a:solidFill>
              </a:rPr>
              <a:t> 10.27-30)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258268-ADB2-48F1-996B-C6704A07D272}"/>
              </a:ext>
            </a:extLst>
          </p:cNvPr>
          <p:cNvSpPr txBox="1"/>
          <p:nvPr/>
        </p:nvSpPr>
        <p:spPr>
          <a:xfrm>
            <a:off x="0" y="1865448"/>
            <a:ext cx="91439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Ovelhas ouvem e seguem a voz de Cristo e são por ele conhecidas (v. 27)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Jesus novamente apresenta o contraste entre suas ovelhas e os incrédulos (vs. 26-27;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8.7; 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1Co 2.14).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47C1409-6B65-4A55-BEAB-43777E84D00F}"/>
              </a:ext>
            </a:extLst>
          </p:cNvPr>
          <p:cNvSpPr txBox="1"/>
          <p:nvPr/>
        </p:nvSpPr>
        <p:spPr>
          <a:xfrm>
            <a:off x="0" y="4298170"/>
            <a:ext cx="91439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Recebem a vida eterna e não perecerão (v. 28-30)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segurança da salvação está fundamentada no querer e no poder do Senhor</a:t>
            </a:r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2.1-10).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Deus impossibilita a morte espiritual de suas ovelhas (Cl 3.3-4;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8.28-39).</a:t>
            </a:r>
          </a:p>
        </p:txBody>
      </p:sp>
    </p:spTree>
    <p:extLst>
      <p:ext uri="{BB962C8B-B14F-4D97-AF65-F5344CB8AC3E}">
        <p14:creationId xmlns:p14="http://schemas.microsoft.com/office/powerpoint/2010/main" val="14525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433" y="365126"/>
            <a:ext cx="8493817" cy="1137997"/>
          </a:xfrm>
        </p:spPr>
        <p:txBody>
          <a:bodyPr>
            <a:no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</a:rPr>
              <a:t>V. A DIVINDADE DE JESUS QUESTIONADA (</a:t>
            </a:r>
            <a:r>
              <a:rPr lang="pt-BR" sz="3800" b="1" dirty="0" err="1">
                <a:solidFill>
                  <a:schemeClr val="bg1"/>
                </a:solidFill>
              </a:rPr>
              <a:t>Jo</a:t>
            </a:r>
            <a:r>
              <a:rPr lang="pt-BR" sz="3800" b="1" dirty="0">
                <a:solidFill>
                  <a:schemeClr val="bg1"/>
                </a:solidFill>
              </a:rPr>
              <a:t> 10.31-33)</a:t>
            </a:r>
            <a:endParaRPr lang="pt-BR" sz="3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3B0CCC1-583E-48CD-AF74-5F362246AC42}"/>
              </a:ext>
            </a:extLst>
          </p:cNvPr>
          <p:cNvSpPr txBox="1"/>
          <p:nvPr/>
        </p:nvSpPr>
        <p:spPr>
          <a:xfrm>
            <a:off x="149469" y="1861635"/>
            <a:ext cx="884506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Os religiosos tentaram apedrejar Cristo mais uma vez (v.31;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8.58-59).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Então Jesus perguntou por qual das Suas boas ações queriam apedrejá-lo (v.32).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Para os religiosos, o motivo do apedrejamento era o fato de Jesus se apresentar como Deus (v. 33).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 que algumas pessoas aceitam as bênçãos de Cristo, mas não aceitam a divindade dele?</a:t>
            </a:r>
          </a:p>
        </p:txBody>
      </p:sp>
    </p:spTree>
    <p:extLst>
      <p:ext uri="{BB962C8B-B14F-4D97-AF65-F5344CB8AC3E}">
        <p14:creationId xmlns:p14="http://schemas.microsoft.com/office/powerpoint/2010/main" val="343852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39069F7E-13CA-4280-B9A5-22DB8E8B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3" y="365126"/>
            <a:ext cx="8493817" cy="1137997"/>
          </a:xfrm>
        </p:spPr>
        <p:txBody>
          <a:bodyPr>
            <a:no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</a:rPr>
              <a:t>VI. A DIVINDADE DE JESUS CONFIRMADA (</a:t>
            </a:r>
            <a:r>
              <a:rPr lang="pt-BR" sz="3800" b="1" dirty="0" err="1">
                <a:solidFill>
                  <a:schemeClr val="bg1"/>
                </a:solidFill>
              </a:rPr>
              <a:t>Jo</a:t>
            </a:r>
            <a:r>
              <a:rPr lang="pt-BR" sz="3800" b="1" dirty="0">
                <a:solidFill>
                  <a:schemeClr val="bg1"/>
                </a:solidFill>
              </a:rPr>
              <a:t> 10.37-42)</a:t>
            </a:r>
            <a:endParaRPr lang="pt-BR" sz="38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EE08DCA-8FE5-4778-BD60-1BEFCC3AB0F8}"/>
              </a:ext>
            </a:extLst>
          </p:cNvPr>
          <p:cNvSpPr txBox="1"/>
          <p:nvPr/>
        </p:nvSpPr>
        <p:spPr>
          <a:xfrm>
            <a:off x="0" y="1865245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Os milagres confirmam (vs. 37-38)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Jesus apelou à evidência das suas ações (cf.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14.10-14).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Indignaram-se contra Jesus, mas não o prenderam porque ainda não era a hora (v. 39; cf.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7.30).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674A175-F34B-451C-BDF7-3DB693A91DB9}"/>
              </a:ext>
            </a:extLst>
          </p:cNvPr>
          <p:cNvSpPr txBox="1"/>
          <p:nvPr/>
        </p:nvSpPr>
        <p:spPr>
          <a:xfrm>
            <a:off x="0" y="4920736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 mensagem de João Batista confirma (VS. 40-42)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que João Batista disse a respeito de Cristo foi comprovado durante o ministério de Jesus.</a:t>
            </a:r>
          </a:p>
        </p:txBody>
      </p:sp>
    </p:spTree>
    <p:extLst>
      <p:ext uri="{BB962C8B-B14F-4D97-AF65-F5344CB8AC3E}">
        <p14:creationId xmlns:p14="http://schemas.microsoft.com/office/powerpoint/2010/main" val="23615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7997"/>
          </a:xfrm>
        </p:spPr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CONCLUSÃO</a:t>
            </a:r>
            <a:endParaRPr lang="pt-BR" sz="6000" b="1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C9F906E-E1EE-4389-8881-3FFFB40A20A8}"/>
              </a:ext>
            </a:extLst>
          </p:cNvPr>
          <p:cNvSpPr txBox="1"/>
          <p:nvPr/>
        </p:nvSpPr>
        <p:spPr>
          <a:xfrm>
            <a:off x="0" y="1870212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 meio da Escritura, é possível evidenciar aqueles que são ovelhas do Supremo Pastor.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Aprendemos que o Supremo Pastor dispensa uma série de benefícios e privilégios às Suas ovelhas.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Entretanto existe um desprezo a Jesus e aos seus ensinos por aqueles que não pertencem ao aprisco do Supremo Pastor.</a:t>
            </a:r>
          </a:p>
        </p:txBody>
      </p:sp>
    </p:spTree>
    <p:extLst>
      <p:ext uri="{BB962C8B-B14F-4D97-AF65-F5344CB8AC3E}">
        <p14:creationId xmlns:p14="http://schemas.microsoft.com/office/powerpoint/2010/main" val="40117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3113</TotalTime>
  <Words>459</Words>
  <Application>Microsoft Office PowerPoint</Application>
  <PresentationFormat>Apresentação na tela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Wingdings</vt:lpstr>
      <vt:lpstr>Tema do Office</vt:lpstr>
      <vt:lpstr>Apresentação do PowerPoint</vt:lpstr>
      <vt:lpstr>O BOM PASTOR JO 10</vt:lpstr>
      <vt:lpstr>Alvo da Lição</vt:lpstr>
      <vt:lpstr>III. DESPREZADO PELAS NÃO OVELHAS (Jo 10.22-25)</vt:lpstr>
      <vt:lpstr>IV. PROTETOR DE SUAS OVELHAS (Jo 10.27-30)</vt:lpstr>
      <vt:lpstr>V. A DIVINDADE DE JESUS QUESTIONADA (Jo 10.31-33)</vt:lpstr>
      <vt:lpstr>VI. A DIVINDADE DE JESUS CONFIRMADA (Jo 10.37-42)</vt:lpstr>
      <vt:lpstr>CONCLUSÃO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</dc:creator>
  <cp:lastModifiedBy>Albert Iglésia</cp:lastModifiedBy>
  <cp:revision>87</cp:revision>
  <dcterms:created xsi:type="dcterms:W3CDTF">2019-05-27T11:22:05Z</dcterms:created>
  <dcterms:modified xsi:type="dcterms:W3CDTF">2020-06-06T00:24:37Z</dcterms:modified>
</cp:coreProperties>
</file>